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7559675" cy="10691813"/>
  <p:embeddedFontLst>
    <p:embeddedFont>
      <p:font typeface="Exo 2 Medium" panose="00000600000000000000" pitchFamily="50" charset="0"/>
      <p:regular r:id="rId5"/>
      <p:italic r:id="rId6"/>
    </p:embeddedFont>
    <p:embeddedFont>
      <p:font typeface="Gentium Basic" panose="02000503060000020004" pitchFamily="2" charset="0"/>
      <p:regular r:id="rId7"/>
      <p:bold r:id="rId8"/>
      <p:italic r:id="rId9"/>
      <p:boldItalic r:id="rId10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openxmlformats.org/officeDocument/2006/relationships/customXml" Target="../customXml/item1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251640" y="764640"/>
            <a:ext cx="8422920" cy="6071040"/>
            <a:chOff x="251640" y="764640"/>
            <a:chExt cx="8422920" cy="6071040"/>
          </a:xfrm>
        </p:grpSpPr>
        <p:sp>
          <p:nvSpPr>
            <p:cNvPr id="7" name="CustomShape 2"/>
            <p:cNvSpPr/>
            <p:nvPr/>
          </p:nvSpPr>
          <p:spPr>
            <a:xfrm>
              <a:off x="251640" y="764640"/>
              <a:ext cx="8422920" cy="5642280"/>
            </a:xfrm>
            <a:prstGeom prst="rect">
              <a:avLst/>
            </a:prstGeom>
            <a:solidFill>
              <a:srgbClr val="E8335D"/>
            </a:solidFill>
            <a:ln>
              <a:solidFill>
                <a:schemeClr val="accent1">
                  <a:shade val="50000"/>
                  <a:alpha val="48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 rot="1328400">
              <a:off x="888840" y="6314040"/>
              <a:ext cx="290160" cy="484920"/>
            </a:xfrm>
            <a:prstGeom prst="flowChartMerge">
              <a:avLst/>
            </a:prstGeom>
            <a:solidFill>
              <a:srgbClr val="E83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CustomShape 4"/>
          <p:cNvSpPr/>
          <p:nvPr/>
        </p:nvSpPr>
        <p:spPr>
          <a:xfrm>
            <a:off x="467640" y="476640"/>
            <a:ext cx="8422920" cy="56865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12000" y="648000"/>
            <a:ext cx="8314200" cy="49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4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DejaVu Sans"/>
              </a:rPr>
              <a:t>Leseunterricht</a:t>
            </a:r>
            <a:endParaRPr lang="de-DE" sz="34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r>
              <a:rPr lang="de-DE" sz="24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DejaVu Sans"/>
              </a:rPr>
              <a:t>für Erwachsene</a:t>
            </a:r>
            <a:endParaRPr lang="de-DE" sz="2400" strike="noStrike" spc="-1" dirty="0">
              <a:latin typeface="Exo 2 Medium" panose="00000600000000000000" pitchFamily="50" charset="0"/>
            </a:endParaRPr>
          </a:p>
          <a:p>
            <a:pPr>
              <a:lnSpc>
                <a:spcPct val="100000"/>
              </a:lnSpc>
            </a:pPr>
            <a:endParaRPr lang="de-DE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400" b="0" strike="noStrike" spc="-1" dirty="0">
              <a:latin typeface="Arial"/>
            </a:endParaRPr>
          </a:p>
        </p:txBody>
      </p:sp>
      <p:pic>
        <p:nvPicPr>
          <p:cNvPr id="45" name="Grafik 44"/>
          <p:cNvPicPr/>
          <p:nvPr/>
        </p:nvPicPr>
        <p:blipFill rotWithShape="1">
          <a:blip r:embed="rId2"/>
          <a:srcRect t="1463" b="3153"/>
          <a:stretch/>
        </p:blipFill>
        <p:spPr>
          <a:xfrm>
            <a:off x="492662" y="1725930"/>
            <a:ext cx="8397875" cy="442595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12000" y="648000"/>
            <a:ext cx="8314200" cy="49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4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DejaVu Sans"/>
              </a:rPr>
              <a:t>Grundschulbildung</a:t>
            </a:r>
            <a:endParaRPr lang="de-DE" sz="34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r>
              <a:rPr lang="de-DE" sz="24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DejaVu Sans"/>
              </a:rPr>
              <a:t>in der Muttersprache</a:t>
            </a:r>
            <a:endParaRPr lang="de-DE" sz="2400" strike="noStrike" spc="-1" dirty="0">
              <a:latin typeface="Exo 2 Medium" panose="00000600000000000000" pitchFamily="50" charset="0"/>
            </a:endParaRPr>
          </a:p>
          <a:p>
            <a:pPr>
              <a:lnSpc>
                <a:spcPct val="100000"/>
              </a:lnSpc>
            </a:pPr>
            <a:endParaRPr lang="de-DE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400" b="0" strike="noStrike" spc="-1" dirty="0">
              <a:latin typeface="Arial"/>
            </a:endParaRPr>
          </a:p>
        </p:txBody>
      </p:sp>
      <p:pic>
        <p:nvPicPr>
          <p:cNvPr id="43" name="Grafik 42"/>
          <p:cNvPicPr/>
          <p:nvPr/>
        </p:nvPicPr>
        <p:blipFill rotWithShape="1">
          <a:blip r:embed="rId2"/>
          <a:srcRect t="2133" b="1400"/>
          <a:stretch/>
        </p:blipFill>
        <p:spPr>
          <a:xfrm>
            <a:off x="487627" y="1676400"/>
            <a:ext cx="8385863" cy="447420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Mann, Person enthält.&#10;&#10;Automatisch generierte Beschreibung">
            <a:extLst>
              <a:ext uri="{FF2B5EF4-FFF2-40B4-BE49-F238E27FC236}">
                <a16:creationId xmlns:a16="http://schemas.microsoft.com/office/drawing/2014/main" id="{3B3DB084-B4B9-465F-AFC7-FE7662733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13" y="2824231"/>
            <a:ext cx="3382019" cy="3322569"/>
          </a:xfrm>
          <a:prstGeom prst="rect">
            <a:avLst/>
          </a:prstGeom>
        </p:spPr>
      </p:pic>
      <p:sp>
        <p:nvSpPr>
          <p:cNvPr id="46" name="CustomShape 1"/>
          <p:cNvSpPr/>
          <p:nvPr/>
        </p:nvSpPr>
        <p:spPr>
          <a:xfrm>
            <a:off x="1281734" y="737282"/>
            <a:ext cx="7199280" cy="308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DejaVu Sans"/>
              </a:rPr>
              <a:t>“Früher dachten wir, unsere Sprache sei nichts wert. Jetzt sehen wir, dass man sie genau so schreiben kann wie Englisch und andere wichtige Sprachen.”</a:t>
            </a:r>
            <a:endParaRPr lang="de-DE" sz="3200" b="0" strike="noStrike" spc="-1" dirty="0">
              <a:latin typeface="Gentium Basic" panose="02000503060000020004" pitchFamily="2" charset="0"/>
            </a:endParaRPr>
          </a:p>
          <a:p>
            <a:pPr algn="r">
              <a:lnSpc>
                <a:spcPct val="120000"/>
              </a:lnSpc>
            </a:pPr>
            <a:r>
              <a:rPr lang="de-DE" sz="3200" b="0" i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DejaVu Sans"/>
              </a:rPr>
              <a:t>– aus Papua-Neuguinea</a:t>
            </a:r>
            <a:endParaRPr lang="de-DE" sz="3200" b="0" strike="noStrike" spc="-1" dirty="0">
              <a:latin typeface="Gentium Basic" panose="020005030600000200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307C14E7276548BF5C381D93C141DB" ma:contentTypeVersion="10" ma:contentTypeDescription="Ein neues Dokument erstellen." ma:contentTypeScope="" ma:versionID="2fd19082ecc6c5c36189a09d9e5eb9c6">
  <xsd:schema xmlns:xsd="http://www.w3.org/2001/XMLSchema" xmlns:xs="http://www.w3.org/2001/XMLSchema" xmlns:p="http://schemas.microsoft.com/office/2006/metadata/properties" xmlns:ns2="501f9d0e-db8d-46d6-a198-ac19b952cda3" xmlns:ns3="3206dfc3-b9a3-4049-a1af-f75c24fee234" targetNamespace="http://schemas.microsoft.com/office/2006/metadata/properties" ma:root="true" ma:fieldsID="7bdc012de9cabbfad8201e64a23bd0cb" ns2:_="" ns3:_="">
    <xsd:import namespace="501f9d0e-db8d-46d6-a198-ac19b952cda3"/>
    <xsd:import namespace="3206dfc3-b9a3-4049-a1af-f75c24fee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f9d0e-db8d-46d6-a198-ac19b952c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06dfc3-b9a3-4049-a1af-f75c24fee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1BB1C7-1DF8-45E8-B52B-71EB60FA7B97}"/>
</file>

<file path=customXml/itemProps2.xml><?xml version="1.0" encoding="utf-8"?>
<ds:datastoreItem xmlns:ds="http://schemas.openxmlformats.org/officeDocument/2006/customXml" ds:itemID="{F135B5E1-CFA0-4426-ADD2-88A813032CA9}"/>
</file>

<file path=customXml/itemProps3.xml><?xml version="1.0" encoding="utf-8"?>
<ds:datastoreItem xmlns:ds="http://schemas.openxmlformats.org/officeDocument/2006/customXml" ds:itemID="{49AFC44D-FF74-4F2F-8886-972521F6BF45}"/>
</file>

<file path=docProps/app.xml><?xml version="1.0" encoding="utf-8"?>
<Properties xmlns="http://schemas.openxmlformats.org/officeDocument/2006/extended-properties" xmlns:vt="http://schemas.openxmlformats.org/officeDocument/2006/docPropsVTypes">
  <Template>Folienmaster_grau_rot-1</Template>
  <TotalTime>0</TotalTime>
  <Words>39</Words>
  <Application>Microsoft Office PowerPoint</Application>
  <PresentationFormat>Bildschirmpräsentation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Gentium Basic</vt:lpstr>
      <vt:lpstr>Wingdings</vt:lpstr>
      <vt:lpstr>Exo 2 Medium</vt:lpstr>
      <vt:lpstr>Symbol</vt:lpstr>
      <vt:lpstr>Office Theme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Helene Hildebrandt</dc:creator>
  <dc:description/>
  <cp:lastModifiedBy>Helene Hildebrandt</cp:lastModifiedBy>
  <cp:revision>30</cp:revision>
  <dcterms:created xsi:type="dcterms:W3CDTF">2020-10-22T14:56:00Z</dcterms:created>
  <dcterms:modified xsi:type="dcterms:W3CDTF">2021-04-22T15:21:47Z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0x01010003307C14E7276548BF5C381D93C141DB</vt:lpwstr>
  </property>
</Properties>
</file>