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9" r:id="rId2"/>
    <p:sldId id="267" r:id="rId3"/>
    <p:sldId id="258" r:id="rId4"/>
    <p:sldId id="259" r:id="rId5"/>
    <p:sldId id="260" r:id="rId6"/>
    <p:sldId id="264" r:id="rId7"/>
    <p:sldId id="263" r:id="rId8"/>
    <p:sldId id="266" r:id="rId9"/>
    <p:sldId id="265" r:id="rId10"/>
    <p:sldId id="268" r:id="rId11"/>
  </p:sldIdLst>
  <p:sldSz cx="9144000" cy="6858000" type="screen4x3"/>
  <p:notesSz cx="7559675" cy="10691813"/>
  <p:embeddedFontLst>
    <p:embeddedFont>
      <p:font typeface="Exo 2 Medium" panose="00000600000000000000" pitchFamily="50" charset="0"/>
      <p:regular r:id="rId12"/>
      <p:italic r:id="rId13"/>
    </p:embeddedFont>
    <p:embeddedFont>
      <p:font typeface="Gentium Basic" panose="02000503060000020004" pitchFamily="2" charset="0"/>
      <p:regular r:id="rId14"/>
      <p:bold r:id="rId15"/>
      <p:italic r:id="rId16"/>
      <p:boldItalic r:id="rId1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93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251640" y="764640"/>
            <a:ext cx="8422560" cy="6070680"/>
            <a:chOff x="251640" y="764640"/>
            <a:chExt cx="8422560" cy="6070680"/>
          </a:xfrm>
        </p:grpSpPr>
        <p:sp>
          <p:nvSpPr>
            <p:cNvPr id="7" name="CustomShape 2"/>
            <p:cNvSpPr/>
            <p:nvPr/>
          </p:nvSpPr>
          <p:spPr>
            <a:xfrm>
              <a:off x="251640" y="764640"/>
              <a:ext cx="8422560" cy="5641920"/>
            </a:xfrm>
            <a:prstGeom prst="rect">
              <a:avLst/>
            </a:prstGeom>
            <a:solidFill>
              <a:srgbClr val="E8335D"/>
            </a:solidFill>
            <a:ln>
              <a:solidFill>
                <a:schemeClr val="accent1">
                  <a:shade val="50000"/>
                  <a:alpha val="48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 rot="1328400">
              <a:off x="888840" y="6314040"/>
              <a:ext cx="289800" cy="484560"/>
            </a:xfrm>
            <a:prstGeom prst="flowChartMerge">
              <a:avLst/>
            </a:prstGeom>
            <a:solidFill>
              <a:srgbClr val="E83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CustomShape 4"/>
          <p:cNvSpPr/>
          <p:nvPr/>
        </p:nvSpPr>
        <p:spPr>
          <a:xfrm>
            <a:off x="467640" y="476640"/>
            <a:ext cx="8422560" cy="5686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725864" y="576000"/>
            <a:ext cx="7965649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3600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		    </a:t>
            </a:r>
            <a:r>
              <a:rPr lang="de-DE" sz="3600" strike="noStrike" cap="all" spc="-1" dirty="0" err="1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Wycliff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</a:pPr>
            <a:r>
              <a:rPr lang="de-DE" sz="3200" spc="-1" dirty="0" err="1">
                <a:solidFill>
                  <a:srgbClr val="FFFFFF"/>
                </a:solidFill>
                <a:latin typeface="Gentium Basic"/>
              </a:rPr>
              <a:t>Wycliff</a:t>
            </a: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 ist eine internationale, christliche Organisation, die durch Spracharbeit,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Bildungsarbeit und Bibelübersetzung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				      Minderheitsgruppen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				      ganzheitlich fördert.</a:t>
            </a:r>
            <a:endParaRPr lang="de-DE" sz="3200" b="0" strike="noStrike" spc="-1" dirty="0">
              <a:latin typeface="Arial"/>
            </a:endParaRPr>
          </a:p>
        </p:txBody>
      </p:sp>
      <p:pic>
        <p:nvPicPr>
          <p:cNvPr id="7" name="Grafik 6" descr="Ein Bild, das Text, Person, Kind, männlich enthält.&#10;&#10;Automatisch generierte Beschreibung">
            <a:extLst>
              <a:ext uri="{FF2B5EF4-FFF2-40B4-BE49-F238E27FC236}">
                <a16:creationId xmlns:a16="http://schemas.microsoft.com/office/drawing/2014/main" id="{354E5ADA-6AA0-4D03-906C-C2B2CE22D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9" y="3768040"/>
            <a:ext cx="4420031" cy="2725685"/>
          </a:xfrm>
          <a:prstGeom prst="rect">
            <a:avLst/>
          </a:prstGeom>
        </p:spPr>
      </p:pic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321EE23A-D5D1-4863-BBB8-6BE0F2ED2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15" y="95"/>
            <a:ext cx="2361235" cy="128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07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606480"/>
            <a:ext cx="816224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Zusatzaufgabe</a:t>
            </a:r>
            <a:endParaRPr lang="de-DE" sz="3600" b="0" strike="noStrike" spc="-1" dirty="0">
              <a:latin typeface="Arial"/>
            </a:endParaRPr>
          </a:p>
          <a:p>
            <a:pPr marL="0" lvl="2" algn="ctr">
              <a:spcBef>
                <a:spcPts val="3000"/>
              </a:spcBef>
              <a:spcAft>
                <a:spcPts val="1200"/>
              </a:spcAft>
            </a:pP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Stellt euch vor, ihr lebt in einem Vielvölkerstaat und seid Sprecher einer Sprache, die noch nicht aufgeschrieben wurde. Ihr habt von der Organisation </a:t>
            </a:r>
            <a:r>
              <a:rPr lang="de-DE" sz="3000" spc="-1" dirty="0" err="1">
                <a:solidFill>
                  <a:srgbClr val="FFFFFF"/>
                </a:solidFill>
                <a:latin typeface="Gentium Basic" panose="02000503060000020004" pitchFamily="2" charset="0"/>
              </a:rPr>
              <a:t>Wycliff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gehört und wollt, dass Mitarbeiter zu euch kommen und auch eine Arbeit bei euch beginnen. </a:t>
            </a:r>
          </a:p>
          <a:p>
            <a:pPr marL="0" lvl="2" algn="ctr">
              <a:spcBef>
                <a:spcPts val="1200"/>
              </a:spcBef>
              <a:spcAft>
                <a:spcPts val="1200"/>
              </a:spcAft>
            </a:pP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 Projekte sollen gestartet werden? </a:t>
            </a:r>
          </a:p>
        </p:txBody>
      </p:sp>
    </p:spTree>
    <p:extLst>
      <p:ext uri="{BB962C8B-B14F-4D97-AF65-F5344CB8AC3E}">
        <p14:creationId xmlns:p14="http://schemas.microsoft.com/office/powerpoint/2010/main" val="33674361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94854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Was bedeutet Vielvölkerstaat?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Das Ideal, alle Völker der Welt unter eine 	Herrschaft zu bringen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	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Bezeichnung für einen Staat, in dem 	mehrere Völker unter einer politischen 	Herrschaft leben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Eine Union mehrerer Länder wie z. B. die EU 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319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offiziell anerkannte Minderheiten-Volksgruppen gibt es in Deutschland?</a:t>
            </a:r>
            <a:endParaRPr lang="de-DE" sz="3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2	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4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C)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7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0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49750CA0-162F-4655-84D1-BCCEB9229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0333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Welches Land hat die meisten Volksgruppen?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A)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Indonesien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B)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Brasilien</a:t>
            </a: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C)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Indien</a:t>
            </a: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4" name="Grafik 3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28F587EA-D634-451C-A370-6854C012C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505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Sprachen werden in Indien gesprochen?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A)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71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113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244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391ABF5E-CB5F-4C7A-ABDE-A8138373E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120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Welches Land hat die meisten Amtssprachen?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A)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Bolivien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B)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Südafrika</a:t>
            </a: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	 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C)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Schweiz</a:t>
            </a:r>
            <a:endParaRPr lang="de-DE" sz="30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E50232AC-D5AA-4662-B926-04003B17B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365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Amtssprachen gibt es in Bolivien?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5	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13	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39</a:t>
            </a:r>
            <a:endParaRPr lang="de-DE" sz="3200" b="0" strike="noStrike" spc="-1" dirty="0">
              <a:latin typeface="Arial"/>
            </a:endParaRPr>
          </a:p>
        </p:txBody>
      </p:sp>
      <p:pic>
        <p:nvPicPr>
          <p:cNvPr id="4" name="Grafik 3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2C4C12EC-04D4-4736-918F-F468EFD90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284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 Äthiopien war bis 2020 die offizielle Amtssprache Amharisch. Wieviel Prozent der Einwohner haben diese Sprache gesprochen?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29,3 %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53,4 %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78,9 %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977C2054-49FE-4C52-83AE-D064841FE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3312747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877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606480"/>
            <a:ext cx="816224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Gruppenarbeit </a:t>
            </a: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 lvl="2" indent="-514350">
              <a:spcAft>
                <a:spcPts val="3000"/>
              </a:spcAft>
              <a:buFont typeface="+mj-lt"/>
              <a:buAutoNum type="arabicPeriod"/>
            </a:pP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Benennt Unterschiede zwischen dem Leben in Vielvölkerstaaten und dem in Deutschland. </a:t>
            </a:r>
          </a:p>
          <a:p>
            <a:pPr lvl="2" indent="-514350">
              <a:spcAft>
                <a:spcPts val="3000"/>
              </a:spcAft>
              <a:buFont typeface="+mj-lt"/>
              <a:buAutoNum type="arabicPeriod"/>
            </a:pP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Erläutert, welche Probleme und Herausforderungen daraus hervorgehen. </a:t>
            </a:r>
          </a:p>
        </p:txBody>
      </p:sp>
    </p:spTree>
    <p:extLst>
      <p:ext uri="{BB962C8B-B14F-4D97-AF65-F5344CB8AC3E}">
        <p14:creationId xmlns:p14="http://schemas.microsoft.com/office/powerpoint/2010/main" val="35469117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307C14E7276548BF5C381D93C141DB" ma:contentTypeVersion="10" ma:contentTypeDescription="Ein neues Dokument erstellen." ma:contentTypeScope="" ma:versionID="2fd19082ecc6c5c36189a09d9e5eb9c6">
  <xsd:schema xmlns:xsd="http://www.w3.org/2001/XMLSchema" xmlns:xs="http://www.w3.org/2001/XMLSchema" xmlns:p="http://schemas.microsoft.com/office/2006/metadata/properties" xmlns:ns2="501f9d0e-db8d-46d6-a198-ac19b952cda3" xmlns:ns3="3206dfc3-b9a3-4049-a1af-f75c24fee234" targetNamespace="http://schemas.microsoft.com/office/2006/metadata/properties" ma:root="true" ma:fieldsID="7bdc012de9cabbfad8201e64a23bd0cb" ns2:_="" ns3:_="">
    <xsd:import namespace="501f9d0e-db8d-46d6-a198-ac19b952cda3"/>
    <xsd:import namespace="3206dfc3-b9a3-4049-a1af-f75c24fee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f9d0e-db8d-46d6-a198-ac19b952c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06dfc3-b9a3-4049-a1af-f75c24fee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36D8139-2A65-4A76-8196-27F9247BC4F8}"/>
</file>

<file path=customXml/itemProps2.xml><?xml version="1.0" encoding="utf-8"?>
<ds:datastoreItem xmlns:ds="http://schemas.openxmlformats.org/officeDocument/2006/customXml" ds:itemID="{77E23C2B-E06B-4DD2-B700-147AC37E93EB}"/>
</file>

<file path=customXml/itemProps3.xml><?xml version="1.0" encoding="utf-8"?>
<ds:datastoreItem xmlns:ds="http://schemas.openxmlformats.org/officeDocument/2006/customXml" ds:itemID="{7F99FAA6-410F-4997-83F6-CE393CE69E0A}"/>
</file>

<file path=docProps/app.xml><?xml version="1.0" encoding="utf-8"?>
<Properties xmlns="http://schemas.openxmlformats.org/officeDocument/2006/extended-properties" xmlns:vt="http://schemas.openxmlformats.org/officeDocument/2006/docPropsVTypes">
  <Template>Folienmaster_grau_rot-1</Template>
  <TotalTime>0</TotalTime>
  <Words>339</Words>
  <Application>Microsoft Office PowerPoint</Application>
  <PresentationFormat>Bildschirmpräsentation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Exo 2 Medium</vt:lpstr>
      <vt:lpstr>Symbol</vt:lpstr>
      <vt:lpstr>Wingdings</vt:lpstr>
      <vt:lpstr>Gentium Basic</vt:lpstr>
      <vt:lpstr>Arial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Helene Hildebrandt</dc:creator>
  <dc:description/>
  <cp:lastModifiedBy>Helene Hildebrandt</cp:lastModifiedBy>
  <cp:revision>58</cp:revision>
  <dcterms:created xsi:type="dcterms:W3CDTF">2020-10-22T14:56:00Z</dcterms:created>
  <dcterms:modified xsi:type="dcterms:W3CDTF">2021-02-01T11:38:43Z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0x01010003307C14E7276548BF5C381D93C141DB</vt:lpwstr>
  </property>
</Properties>
</file>